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0" r:id="rId1"/>
    <p:sldMasterId id="2147483671" r:id="rId2"/>
  </p:sldMasterIdLst>
  <p:notesMasterIdLst>
    <p:notesMasterId r:id="rId16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98" d="100"/>
          <a:sy n="98" d="100"/>
        </p:scale>
        <p:origin x="-576" y="1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68617217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4d20a23b7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g4d20a23b7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4d20a23b75_0_2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4d20a23b75_0_2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4d20a23b75_0_3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4d20a23b75_0_3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4d20a23b75_0_3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4d20a23b75_0_3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4d20a23b75_0_3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4d20a23b75_0_3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4d20a23b75_0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4d20a23b75_0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4d20a23b75_0_1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4d20a23b75_0_1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4d20a23b75_0_1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4d20a23b75_0_1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4d20a23b75_0_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4d20a23b75_0_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4d20a23b75_0_2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4d20a23b75_0_2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4d20a23b75_0_2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4d20a23b75_0_2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4d20a23b75_0_2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4d20a23b75_0_2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4d20a23b75_0_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4d20a23b75_0_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 typ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" type="title">
  <p:cSld name="TITLE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/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5"/>
          <p:cNvSpPr txBox="1"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/>
          <a:lstStyle>
            <a:lvl1pPr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объект" type="obj">
  <p:cSld name="OBJEC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6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6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/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69" name="Google Shape;69;p1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раздела" type="secHead">
  <p:cSld name="SECTION_HEADER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"/>
          <p:cNvSpPr txBox="1">
            <a:spLocks noGrp="1"/>
          </p:cNvSpPr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7"/>
          <p:cNvSpPr txBox="1">
            <a:spLocks noGrp="1"/>
          </p:cNvSpPr>
          <p:nvPr>
            <p:ph type="body" idx="1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/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75" name="Google Shape;75;p1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объекта" type="twoObj">
  <p:cSld name="TWO_OBJECTS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8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/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8"/>
          <p:cNvSpPr txBox="1">
            <a:spLocks noGrp="1"/>
          </p:cNvSpPr>
          <p:nvPr>
            <p:ph type="body" idx="2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/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1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равнение" type="twoTxTwoObj">
  <p:cSld name="TWO_OBJECTS_WITH_TEXT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9"/>
          <p:cNvSpPr txBox="1">
            <a:spLocks noGrp="1"/>
          </p:cNvSpPr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9"/>
          <p:cNvSpPr txBox="1">
            <a:spLocks noGrp="1"/>
          </p:cNvSpPr>
          <p:nvPr>
            <p:ph type="body" idx="1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/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88" name="Google Shape;88;p19"/>
          <p:cNvSpPr txBox="1">
            <a:spLocks noGrp="1"/>
          </p:cNvSpPr>
          <p:nvPr>
            <p:ph type="body" idx="2"/>
          </p:nvPr>
        </p:nvSpPr>
        <p:spPr>
          <a:xfrm>
            <a:off x="629841" y="1878806"/>
            <a:ext cx="3868500" cy="27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/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9" name="Google Shape;89;p19"/>
          <p:cNvSpPr txBox="1">
            <a:spLocks noGrp="1"/>
          </p:cNvSpPr>
          <p:nvPr>
            <p:ph type="body" idx="3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/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90" name="Google Shape;90;p19"/>
          <p:cNvSpPr txBox="1">
            <a:spLocks noGrp="1"/>
          </p:cNvSpPr>
          <p:nvPr>
            <p:ph type="body" idx="4"/>
          </p:nvPr>
        </p:nvSpPr>
        <p:spPr>
          <a:xfrm>
            <a:off x="4629150" y="1878806"/>
            <a:ext cx="3887400" cy="27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/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91" name="Google Shape;91;p1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9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олько заголовок" type="titleOnly">
  <p:cSld name="TITLE_ONLY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2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20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2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бъект с подписью" type="objTx">
  <p:cSld name="OBJECT_WITH_CAPTION_TEXT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21"/>
          <p:cNvSpPr txBox="1">
            <a:spLocks noGrp="1"/>
          </p:cNvSpPr>
          <p:nvPr>
            <p:ph type="body" idx="1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/>
          <a:lstStyle>
            <a:lvl1pPr marL="457200" lvl="0" indent="-3810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619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marL="137160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marL="2286000" lvl="4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marL="2743200" lvl="5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102" name="Google Shape;102;p21"/>
          <p:cNvSpPr txBox="1">
            <a:spLocks noGrp="1"/>
          </p:cNvSpPr>
          <p:nvPr>
            <p:ph type="body" idx="2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/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03" name="Google Shape;103;p2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2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2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исунок с подписью" type="picTx">
  <p:cSld name="PICTURE_WITH_CAPTION_TEXT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22"/>
          <p:cNvSpPr>
            <a:spLocks noGrp="1"/>
          </p:cNvSpPr>
          <p:nvPr>
            <p:ph type="pic" idx="2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/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9" name="Google Shape;109;p22"/>
          <p:cNvSpPr txBox="1">
            <a:spLocks noGrp="1"/>
          </p:cNvSpPr>
          <p:nvPr>
            <p:ph type="body" idx="1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/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10" name="Google Shape;110;p2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вертикальный текст" type="vertTx">
  <p:cSld name="VERTICAL_TEXT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23"/>
          <p:cNvSpPr txBox="1">
            <a:spLocks noGrp="1"/>
          </p:cNvSpPr>
          <p:nvPr>
            <p:ph type="body" idx="1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/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16" name="Google Shape;116;p2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ертикальный заголовок и текст" type="vertTitleAndTx">
  <p:cSld name="VERTICAL_TITLE_AND_VERTICAL_TEXT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>
            <a:spLocks noGrp="1"/>
          </p:cNvSpPr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4"/>
          <p:cNvSpPr txBox="1">
            <a:spLocks noGrp="1"/>
          </p:cNvSpPr>
          <p:nvPr>
            <p:ph type="body" idx="1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/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22" name="Google Shape;122;p2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/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1417"/>
            <a:ext cx="9144000" cy="5133975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5"/>
          <p:cNvSpPr txBox="1"/>
          <p:nvPr/>
        </p:nvSpPr>
        <p:spPr>
          <a:xfrm>
            <a:off x="2886431" y="1733306"/>
            <a:ext cx="5913900" cy="30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342900" lvl="0" indent="-311150" algn="l" rtl="0">
              <a:spcBef>
                <a:spcPts val="0"/>
              </a:spcBef>
              <a:spcAft>
                <a:spcPts val="0"/>
              </a:spcAft>
              <a:buSzPts val="2300"/>
              <a:buFont typeface="Calibri"/>
              <a:buAutoNum type="arabicPeriod"/>
            </a:pPr>
            <a:r>
              <a:rPr lang="uk" sz="2300">
                <a:latin typeface="Calibri"/>
                <a:ea typeface="Calibri"/>
                <a:cs typeface="Calibri"/>
                <a:sym typeface="Calibri"/>
              </a:rPr>
              <a:t>Intro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11150" algn="l" rtl="0">
              <a:spcBef>
                <a:spcPts val="0"/>
              </a:spcBef>
              <a:spcAft>
                <a:spcPts val="0"/>
              </a:spcAft>
              <a:buSzPts val="2300"/>
              <a:buFont typeface="Calibri"/>
              <a:buAutoNum type="arabicPeriod"/>
            </a:pPr>
            <a:r>
              <a:rPr lang="uk" sz="2300">
                <a:latin typeface="Calibri"/>
                <a:ea typeface="Calibri"/>
                <a:cs typeface="Calibri"/>
                <a:sym typeface="Calibri"/>
              </a:rPr>
              <a:t>Modules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11150" algn="l" rtl="0">
              <a:spcBef>
                <a:spcPts val="0"/>
              </a:spcBef>
              <a:spcAft>
                <a:spcPts val="0"/>
              </a:spcAft>
              <a:buSzPts val="2300"/>
              <a:buFont typeface="Calibri"/>
              <a:buAutoNum type="arabicPeriod"/>
            </a:pPr>
            <a:r>
              <a:rPr lang="uk" sz="2300">
                <a:latin typeface="Calibri"/>
                <a:ea typeface="Calibri"/>
                <a:cs typeface="Calibri"/>
                <a:sym typeface="Calibri"/>
              </a:rPr>
              <a:t>Globals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11150" algn="l" rtl="0">
              <a:spcBef>
                <a:spcPts val="0"/>
              </a:spcBef>
              <a:spcAft>
                <a:spcPts val="0"/>
              </a:spcAft>
              <a:buSzPts val="2300"/>
              <a:buFont typeface="Calibri"/>
              <a:buAutoNum type="arabicPeriod"/>
            </a:pPr>
            <a:r>
              <a:rPr lang="uk" sz="2300">
                <a:latin typeface="Calibri"/>
                <a:ea typeface="Calibri"/>
                <a:cs typeface="Calibri"/>
                <a:sym typeface="Calibri"/>
              </a:rPr>
              <a:t>Events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11150" algn="l" rtl="0">
              <a:spcBef>
                <a:spcPts val="0"/>
              </a:spcBef>
              <a:spcAft>
                <a:spcPts val="0"/>
              </a:spcAft>
              <a:buSzPts val="2300"/>
              <a:buFont typeface="Calibri"/>
              <a:buAutoNum type="arabicPeriod"/>
            </a:pPr>
            <a:r>
              <a:rPr lang="uk" sz="2300">
                <a:latin typeface="Calibri"/>
                <a:ea typeface="Calibri"/>
                <a:cs typeface="Calibri"/>
                <a:sym typeface="Calibri"/>
              </a:rPr>
              <a:t>FS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11150" algn="l" rtl="0">
              <a:spcBef>
                <a:spcPts val="0"/>
              </a:spcBef>
              <a:spcAft>
                <a:spcPts val="0"/>
              </a:spcAft>
              <a:buSzPts val="2300"/>
              <a:buFont typeface="Calibri"/>
              <a:buAutoNum type="arabicPeriod"/>
            </a:pPr>
            <a:r>
              <a:rPr lang="uk" sz="2300">
                <a:latin typeface="Calibri"/>
                <a:ea typeface="Calibri"/>
                <a:cs typeface="Calibri"/>
                <a:sym typeface="Calibri"/>
              </a:rPr>
              <a:t>Streams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25"/>
          <p:cNvSpPr txBox="1"/>
          <p:nvPr/>
        </p:nvSpPr>
        <p:spPr>
          <a:xfrm>
            <a:off x="2852625" y="369000"/>
            <a:ext cx="5398800" cy="5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3600">
                <a:latin typeface="Calibri"/>
                <a:ea typeface="Calibri"/>
                <a:cs typeface="Calibri"/>
                <a:sym typeface="Calibri"/>
              </a:rPr>
              <a:t>Node.js 1</a:t>
            </a:r>
            <a:endParaRPr sz="36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4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34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31" name="Google Shape;231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33978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34"/>
          <p:cNvSpPr txBox="1"/>
          <p:nvPr/>
        </p:nvSpPr>
        <p:spPr>
          <a:xfrm>
            <a:off x="1628775" y="428625"/>
            <a:ext cx="4929600" cy="5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1800">
                <a:latin typeface="Calibri"/>
                <a:ea typeface="Calibri"/>
                <a:cs typeface="Calibri"/>
                <a:sym typeface="Calibri"/>
              </a:rPr>
              <a:t>Event Emitter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p34"/>
          <p:cNvSpPr/>
          <p:nvPr/>
        </p:nvSpPr>
        <p:spPr>
          <a:xfrm>
            <a:off x="1743075" y="1590675"/>
            <a:ext cx="2019300" cy="1724100"/>
          </a:xfrm>
          <a:prstGeom prst="flowChartAlternateProcess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34"/>
          <p:cNvSpPr txBox="1"/>
          <p:nvPr/>
        </p:nvSpPr>
        <p:spPr>
          <a:xfrm>
            <a:off x="2162175" y="2165175"/>
            <a:ext cx="1505100" cy="5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1800">
                <a:latin typeface="Calibri"/>
                <a:ea typeface="Calibri"/>
                <a:cs typeface="Calibri"/>
                <a:sym typeface="Calibri"/>
              </a:rPr>
              <a:t>Event Emitter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35" name="Google Shape;235;p34"/>
          <p:cNvCxnSpPr>
            <a:stCxn id="233" idx="3"/>
          </p:cNvCxnSpPr>
          <p:nvPr/>
        </p:nvCxnSpPr>
        <p:spPr>
          <a:xfrm rot="10800000" flipH="1">
            <a:off x="3762375" y="2442525"/>
            <a:ext cx="1695600" cy="102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36" name="Google Shape;236;p34"/>
          <p:cNvSpPr txBox="1"/>
          <p:nvPr/>
        </p:nvSpPr>
        <p:spPr>
          <a:xfrm>
            <a:off x="3929175" y="2096850"/>
            <a:ext cx="1362000" cy="33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1800">
                <a:latin typeface="Calibri"/>
                <a:ea typeface="Calibri"/>
                <a:cs typeface="Calibri"/>
                <a:sym typeface="Calibri"/>
              </a:rPr>
              <a:t>emit(‘ping’)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Google Shape;237;p34"/>
          <p:cNvSpPr/>
          <p:nvPr/>
        </p:nvSpPr>
        <p:spPr>
          <a:xfrm>
            <a:off x="5553075" y="813675"/>
            <a:ext cx="2962200" cy="3263400"/>
          </a:xfrm>
          <a:prstGeom prst="flowChartAlternateProcess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34"/>
          <p:cNvSpPr/>
          <p:nvPr/>
        </p:nvSpPr>
        <p:spPr>
          <a:xfrm>
            <a:off x="5919825" y="1247025"/>
            <a:ext cx="2228700" cy="334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1800"/>
              <a:t>on(‘click’)</a:t>
            </a:r>
            <a:endParaRPr sz="1800"/>
          </a:p>
        </p:txBody>
      </p:sp>
      <p:sp>
        <p:nvSpPr>
          <p:cNvPr id="239" name="Google Shape;239;p34"/>
          <p:cNvSpPr/>
          <p:nvPr/>
        </p:nvSpPr>
        <p:spPr>
          <a:xfrm>
            <a:off x="5919825" y="1762650"/>
            <a:ext cx="2228700" cy="334200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" sz="1800">
                <a:solidFill>
                  <a:schemeClr val="dk1"/>
                </a:solidFill>
              </a:rPr>
              <a:t>on(‘ping’)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40" name="Google Shape;240;p34"/>
          <p:cNvSpPr/>
          <p:nvPr/>
        </p:nvSpPr>
        <p:spPr>
          <a:xfrm>
            <a:off x="5919825" y="2802150"/>
            <a:ext cx="2228700" cy="334200"/>
          </a:xfrm>
          <a:prstGeom prst="rect">
            <a:avLst/>
          </a:prstGeom>
          <a:noFill/>
          <a:ln w="1905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" sz="1800">
                <a:solidFill>
                  <a:schemeClr val="dk1"/>
                </a:solidFill>
              </a:rPr>
              <a:t>once(‘ping’)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41" name="Google Shape;241;p34"/>
          <p:cNvSpPr/>
          <p:nvPr/>
        </p:nvSpPr>
        <p:spPr>
          <a:xfrm>
            <a:off x="5919825" y="3309525"/>
            <a:ext cx="2228700" cy="334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" sz="1800">
                <a:solidFill>
                  <a:schemeClr val="dk1"/>
                </a:solidFill>
              </a:rPr>
              <a:t>on(‘delete’)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42" name="Google Shape;242;p34"/>
          <p:cNvSpPr/>
          <p:nvPr/>
        </p:nvSpPr>
        <p:spPr>
          <a:xfrm>
            <a:off x="5919825" y="2282400"/>
            <a:ext cx="2228700" cy="334200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1800">
                <a:solidFill>
                  <a:schemeClr val="dk1"/>
                </a:solidFill>
              </a:rPr>
              <a:t>on(‘ping’)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5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35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49" name="Google Shape;249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33978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35"/>
          <p:cNvSpPr txBox="1"/>
          <p:nvPr/>
        </p:nvSpPr>
        <p:spPr>
          <a:xfrm>
            <a:off x="1628775" y="428625"/>
            <a:ext cx="1259100" cy="5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1800">
                <a:latin typeface="Calibri"/>
                <a:ea typeface="Calibri"/>
                <a:cs typeface="Calibri"/>
                <a:sym typeface="Calibri"/>
              </a:rPr>
              <a:t>FS Module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" name="Google Shape;251;p35"/>
          <p:cNvSpPr txBox="1"/>
          <p:nvPr/>
        </p:nvSpPr>
        <p:spPr>
          <a:xfrm>
            <a:off x="1704975" y="981075"/>
            <a:ext cx="6867600" cy="38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uk" sz="1800">
                <a:latin typeface="Calibri"/>
                <a:ea typeface="Calibri"/>
                <a:cs typeface="Calibri"/>
                <a:sym typeface="Calibri"/>
              </a:rPr>
              <a:t>WriteFile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uk" sz="1800">
                <a:latin typeface="Calibri"/>
                <a:ea typeface="Calibri"/>
                <a:cs typeface="Calibri"/>
                <a:sym typeface="Calibri"/>
              </a:rPr>
              <a:t>ReadFile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uk" sz="1800">
                <a:latin typeface="Calibri"/>
                <a:ea typeface="Calibri"/>
                <a:cs typeface="Calibri"/>
                <a:sym typeface="Calibri"/>
              </a:rPr>
              <a:t>IsFile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uk" sz="1800">
                <a:latin typeface="Calibri"/>
                <a:ea typeface="Calibri"/>
                <a:cs typeface="Calibri"/>
                <a:sym typeface="Calibri"/>
              </a:rPr>
              <a:t>IsDirectory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uk" sz="1800">
                <a:latin typeface="Calibri"/>
                <a:ea typeface="Calibri"/>
                <a:cs typeface="Calibri"/>
                <a:sym typeface="Calibri"/>
              </a:rPr>
              <a:t>Stat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uk" sz="1800">
                <a:latin typeface="Calibri"/>
                <a:ea typeface="Calibri"/>
                <a:cs typeface="Calibri"/>
                <a:sym typeface="Calibri"/>
              </a:rPr>
              <a:t>Append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uk" sz="1800">
                <a:latin typeface="Calibri"/>
                <a:ea typeface="Calibri"/>
                <a:cs typeface="Calibri"/>
                <a:sym typeface="Calibri"/>
              </a:rPr>
              <a:t>Unlink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uk" sz="1800">
                <a:latin typeface="Calibri"/>
                <a:ea typeface="Calibri"/>
                <a:cs typeface="Calibri"/>
                <a:sym typeface="Calibri"/>
              </a:rPr>
              <a:t>Mkdir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uk" sz="1800">
                <a:latin typeface="Calibri"/>
                <a:ea typeface="Calibri"/>
                <a:cs typeface="Calibri"/>
                <a:sym typeface="Calibri"/>
              </a:rPr>
              <a:t>Rename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uk" sz="1800">
                <a:latin typeface="Calibri"/>
                <a:ea typeface="Calibri"/>
                <a:cs typeface="Calibri"/>
                <a:sym typeface="Calibri"/>
              </a:rPr>
              <a:t>RmDir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uk" sz="1800">
                <a:latin typeface="Calibri"/>
                <a:ea typeface="Calibri"/>
                <a:cs typeface="Calibri"/>
                <a:sym typeface="Calibri"/>
              </a:rPr>
              <a:t>Truncate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uk" sz="1800">
                <a:latin typeface="Calibri"/>
                <a:ea typeface="Calibri"/>
                <a:cs typeface="Calibri"/>
                <a:sym typeface="Calibri"/>
              </a:rPr>
              <a:t>etc.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6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36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58" name="Google Shape;258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33978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36"/>
          <p:cNvSpPr txBox="1"/>
          <p:nvPr/>
        </p:nvSpPr>
        <p:spPr>
          <a:xfrm>
            <a:off x="1628775" y="428625"/>
            <a:ext cx="1259100" cy="5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1800">
                <a:latin typeface="Calibri"/>
                <a:ea typeface="Calibri"/>
                <a:cs typeface="Calibri"/>
                <a:sym typeface="Calibri"/>
              </a:rPr>
              <a:t>Streams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0" name="Google Shape;260;p36"/>
          <p:cNvSpPr txBox="1"/>
          <p:nvPr/>
        </p:nvSpPr>
        <p:spPr>
          <a:xfrm>
            <a:off x="1704975" y="981075"/>
            <a:ext cx="6867600" cy="38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uk" sz="1800">
                <a:latin typeface="Calibri"/>
                <a:ea typeface="Calibri"/>
                <a:cs typeface="Calibri"/>
                <a:sym typeface="Calibri"/>
              </a:rPr>
              <a:t>Readable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uk" sz="1800">
                <a:latin typeface="Calibri"/>
                <a:ea typeface="Calibri"/>
                <a:cs typeface="Calibri"/>
                <a:sym typeface="Calibri"/>
              </a:rPr>
              <a:t>Writable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uk" sz="1800">
                <a:latin typeface="Calibri"/>
                <a:ea typeface="Calibri"/>
                <a:cs typeface="Calibri"/>
                <a:sym typeface="Calibri"/>
              </a:rPr>
              <a:t>Duplex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uk" sz="1800">
                <a:latin typeface="Calibri"/>
                <a:ea typeface="Calibri"/>
                <a:cs typeface="Calibri"/>
                <a:sym typeface="Calibri"/>
              </a:rPr>
              <a:t>Transform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1" name="Google Shape;261;p36"/>
          <p:cNvSpPr/>
          <p:nvPr/>
        </p:nvSpPr>
        <p:spPr>
          <a:xfrm>
            <a:off x="1914525" y="2590800"/>
            <a:ext cx="1619100" cy="1857300"/>
          </a:xfrm>
          <a:prstGeom prst="can">
            <a:avLst>
              <a:gd name="adj" fmla="val 25000"/>
            </a:avLst>
          </a:prstGeom>
          <a:solidFill>
            <a:srgbClr val="4A86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36"/>
          <p:cNvSpPr/>
          <p:nvPr/>
        </p:nvSpPr>
        <p:spPr>
          <a:xfrm>
            <a:off x="3533625" y="3295650"/>
            <a:ext cx="2971800" cy="361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36"/>
          <p:cNvSpPr/>
          <p:nvPr/>
        </p:nvSpPr>
        <p:spPr>
          <a:xfrm>
            <a:off x="3590925" y="3376500"/>
            <a:ext cx="471600" cy="200100"/>
          </a:xfrm>
          <a:prstGeom prst="rect">
            <a:avLst/>
          </a:prstGeom>
          <a:solidFill>
            <a:srgbClr val="4A86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36"/>
          <p:cNvSpPr/>
          <p:nvPr/>
        </p:nvSpPr>
        <p:spPr>
          <a:xfrm>
            <a:off x="4180284" y="3376500"/>
            <a:ext cx="471600" cy="200100"/>
          </a:xfrm>
          <a:prstGeom prst="rect">
            <a:avLst/>
          </a:prstGeom>
          <a:solidFill>
            <a:srgbClr val="4A86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36"/>
          <p:cNvSpPr/>
          <p:nvPr/>
        </p:nvSpPr>
        <p:spPr>
          <a:xfrm>
            <a:off x="4769644" y="3376500"/>
            <a:ext cx="471600" cy="200100"/>
          </a:xfrm>
          <a:prstGeom prst="rect">
            <a:avLst/>
          </a:prstGeom>
          <a:solidFill>
            <a:srgbClr val="4A86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36"/>
          <p:cNvSpPr/>
          <p:nvPr/>
        </p:nvSpPr>
        <p:spPr>
          <a:xfrm>
            <a:off x="5359003" y="3376500"/>
            <a:ext cx="471600" cy="200100"/>
          </a:xfrm>
          <a:prstGeom prst="rect">
            <a:avLst/>
          </a:prstGeom>
          <a:solidFill>
            <a:srgbClr val="4A86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36"/>
          <p:cNvSpPr/>
          <p:nvPr/>
        </p:nvSpPr>
        <p:spPr>
          <a:xfrm>
            <a:off x="5948363" y="3376500"/>
            <a:ext cx="471600" cy="200100"/>
          </a:xfrm>
          <a:prstGeom prst="rect">
            <a:avLst/>
          </a:prstGeom>
          <a:solidFill>
            <a:srgbClr val="4A86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68" name="Google Shape;268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6594900" y="2847900"/>
            <a:ext cx="2245175" cy="125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7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37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75" name="Google Shape;275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33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19450" y="1268038"/>
            <a:ext cx="3276600" cy="2771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6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26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8" name="Google Shape;138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33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81388" y="1733550"/>
            <a:ext cx="2733675" cy="1666875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6"/>
          <p:cNvSpPr txBox="1"/>
          <p:nvPr/>
        </p:nvSpPr>
        <p:spPr>
          <a:xfrm>
            <a:off x="1657350" y="4661700"/>
            <a:ext cx="4929600" cy="48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>
                <a:latin typeface="Calibri"/>
                <a:ea typeface="Calibri"/>
                <a:cs typeface="Calibri"/>
                <a:sym typeface="Calibri"/>
              </a:rPr>
              <a:t>https://nodejs.org/uk/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26"/>
          <p:cNvSpPr txBox="1"/>
          <p:nvPr/>
        </p:nvSpPr>
        <p:spPr>
          <a:xfrm>
            <a:off x="1628775" y="428625"/>
            <a:ext cx="5810100" cy="5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1800">
                <a:latin typeface="Calibri"/>
                <a:ea typeface="Calibri"/>
                <a:cs typeface="Calibri"/>
                <a:sym typeface="Calibri"/>
              </a:rPr>
              <a:t>Node.js - це однопоточне, асинхронне JS-оточення.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7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27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8" name="Google Shape;148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33978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7"/>
          <p:cNvSpPr txBox="1"/>
          <p:nvPr/>
        </p:nvSpPr>
        <p:spPr>
          <a:xfrm>
            <a:off x="1657350" y="4661700"/>
            <a:ext cx="4929600" cy="48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>
                <a:latin typeface="Calibri"/>
                <a:ea typeface="Calibri"/>
                <a:cs typeface="Calibri"/>
                <a:sym typeface="Calibri"/>
              </a:rPr>
              <a:t>https://www.npmjs.com/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27"/>
          <p:cNvSpPr txBox="1"/>
          <p:nvPr/>
        </p:nvSpPr>
        <p:spPr>
          <a:xfrm>
            <a:off x="1628775" y="428625"/>
            <a:ext cx="4929600" cy="5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1800">
                <a:latin typeface="Calibri"/>
                <a:ea typeface="Calibri"/>
                <a:cs typeface="Calibri"/>
                <a:sym typeface="Calibri"/>
              </a:rPr>
              <a:t>NPM - це менеджер пакетів для Node.js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1" name="Google Shape;151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38500" y="1905000"/>
            <a:ext cx="3429000" cy="133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8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28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8" name="Google Shape;158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33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81288" y="1138238"/>
            <a:ext cx="4448175" cy="180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41975" y="2938475"/>
            <a:ext cx="2326825" cy="90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9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29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7" name="Google Shape;167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33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48937" y="970400"/>
            <a:ext cx="4429125" cy="32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48913" y="1894213"/>
            <a:ext cx="4429125" cy="36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58538" y="2999175"/>
            <a:ext cx="3009900" cy="30480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9"/>
          <p:cNvSpPr txBox="1"/>
          <p:nvPr/>
        </p:nvSpPr>
        <p:spPr>
          <a:xfrm>
            <a:off x="3933825" y="571425"/>
            <a:ext cx="24288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1800">
                <a:latin typeface="Calibri"/>
                <a:ea typeface="Calibri"/>
                <a:cs typeface="Calibri"/>
                <a:sym typeface="Calibri"/>
              </a:rPr>
              <a:t>Звичайний js файл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Google Shape;172;p29"/>
          <p:cNvSpPr txBox="1"/>
          <p:nvPr/>
        </p:nvSpPr>
        <p:spPr>
          <a:xfrm>
            <a:off x="4105275" y="1513975"/>
            <a:ext cx="2363100" cy="3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1800">
                <a:latin typeface="Calibri"/>
                <a:ea typeface="Calibri"/>
                <a:cs typeface="Calibri"/>
                <a:sym typeface="Calibri"/>
              </a:rPr>
              <a:t>Звичайний js код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p29"/>
          <p:cNvSpPr txBox="1"/>
          <p:nvPr/>
        </p:nvSpPr>
        <p:spPr>
          <a:xfrm>
            <a:off x="3933825" y="2637075"/>
            <a:ext cx="2428800" cy="3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1800">
                <a:latin typeface="Calibri"/>
                <a:ea typeface="Calibri"/>
                <a:cs typeface="Calibri"/>
                <a:sym typeface="Calibri"/>
              </a:rPr>
              <a:t>Незвичайна команда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0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30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0" name="Google Shape;180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33978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30"/>
          <p:cNvSpPr txBox="1"/>
          <p:nvPr/>
        </p:nvSpPr>
        <p:spPr>
          <a:xfrm>
            <a:off x="1800225" y="273850"/>
            <a:ext cx="4929600" cy="5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1800">
                <a:latin typeface="Calibri"/>
                <a:ea typeface="Calibri"/>
                <a:cs typeface="Calibri"/>
                <a:sym typeface="Calibri"/>
              </a:rPr>
              <a:t>Common.js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2" name="Google Shape;182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28875" y="848950"/>
            <a:ext cx="5061851" cy="123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28875" y="3367625"/>
            <a:ext cx="5061850" cy="1042450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30"/>
          <p:cNvSpPr/>
          <p:nvPr/>
        </p:nvSpPr>
        <p:spPr>
          <a:xfrm>
            <a:off x="4778900" y="2087200"/>
            <a:ext cx="361800" cy="1280400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1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31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1" name="Google Shape;191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33978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31"/>
          <p:cNvSpPr txBox="1"/>
          <p:nvPr/>
        </p:nvSpPr>
        <p:spPr>
          <a:xfrm>
            <a:off x="1381125" y="483400"/>
            <a:ext cx="2122500" cy="2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1800">
                <a:latin typeface="Calibri"/>
                <a:ea typeface="Calibri"/>
                <a:cs typeface="Calibri"/>
                <a:sym typeface="Calibri"/>
              </a:rPr>
              <a:t>module.exports = {}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p31"/>
          <p:cNvSpPr/>
          <p:nvPr/>
        </p:nvSpPr>
        <p:spPr>
          <a:xfrm>
            <a:off x="3609998" y="552450"/>
            <a:ext cx="1808100" cy="2859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31"/>
          <p:cNvSpPr txBox="1"/>
          <p:nvPr/>
        </p:nvSpPr>
        <p:spPr>
          <a:xfrm>
            <a:off x="5577728" y="483400"/>
            <a:ext cx="3137700" cy="2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1800">
                <a:latin typeface="Calibri"/>
                <a:ea typeface="Calibri"/>
                <a:cs typeface="Calibri"/>
                <a:sym typeface="Calibri"/>
              </a:rPr>
              <a:t>module.exports = ‘Hello world!’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31"/>
          <p:cNvSpPr/>
          <p:nvPr/>
        </p:nvSpPr>
        <p:spPr>
          <a:xfrm>
            <a:off x="6811547" y="908925"/>
            <a:ext cx="308400" cy="17811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31"/>
          <p:cNvSpPr txBox="1"/>
          <p:nvPr/>
        </p:nvSpPr>
        <p:spPr>
          <a:xfrm>
            <a:off x="5864826" y="2956800"/>
            <a:ext cx="25635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1800">
                <a:latin typeface="Calibri"/>
                <a:ea typeface="Calibri"/>
                <a:cs typeface="Calibri"/>
                <a:sym typeface="Calibri"/>
              </a:rPr>
              <a:t>let res = require(‘path’);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1800">
                <a:latin typeface="Calibri"/>
                <a:ea typeface="Calibri"/>
                <a:cs typeface="Calibri"/>
                <a:sym typeface="Calibri"/>
              </a:rPr>
              <a:t>//res -&gt; ‘Hello world!’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7" name="Google Shape;197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14588" y="1647825"/>
            <a:ext cx="2466975" cy="184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2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32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4" name="Google Shape;204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33978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32"/>
          <p:cNvSpPr txBox="1"/>
          <p:nvPr/>
        </p:nvSpPr>
        <p:spPr>
          <a:xfrm>
            <a:off x="2428875" y="114300"/>
            <a:ext cx="24384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1800">
                <a:latin typeface="Calibri"/>
                <a:ea typeface="Calibri"/>
                <a:cs typeface="Calibri"/>
                <a:sym typeface="Calibri"/>
              </a:rPr>
              <a:t>LAZER SWORD MODULE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6" name="Google Shape;206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28863" y="495300"/>
            <a:ext cx="1908075" cy="131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86200" y="3379475"/>
            <a:ext cx="981075" cy="137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80000" y="3379475"/>
            <a:ext cx="1043175" cy="137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528875" y="3379474"/>
            <a:ext cx="1144588" cy="137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32"/>
          <p:cNvSpPr/>
          <p:nvPr/>
        </p:nvSpPr>
        <p:spPr>
          <a:xfrm>
            <a:off x="6219825" y="962025"/>
            <a:ext cx="2524200" cy="1724100"/>
          </a:xfrm>
          <a:prstGeom prst="flowChartAlternateProcess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32"/>
          <p:cNvSpPr txBox="1"/>
          <p:nvPr/>
        </p:nvSpPr>
        <p:spPr>
          <a:xfrm>
            <a:off x="7110525" y="1633575"/>
            <a:ext cx="9810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1800">
                <a:latin typeface="Calibri"/>
                <a:ea typeface="Calibri"/>
                <a:cs typeface="Calibri"/>
                <a:sym typeface="Calibri"/>
              </a:rPr>
              <a:t>Cache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12" name="Google Shape;212;p32"/>
          <p:cNvCxnSpPr/>
          <p:nvPr/>
        </p:nvCxnSpPr>
        <p:spPr>
          <a:xfrm>
            <a:off x="2609850" y="1737600"/>
            <a:ext cx="304800" cy="15621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3" name="Google Shape;213;p32"/>
          <p:cNvCxnSpPr>
            <a:endCxn id="210" idx="1"/>
          </p:cNvCxnSpPr>
          <p:nvPr/>
        </p:nvCxnSpPr>
        <p:spPr>
          <a:xfrm rot="10800000" flipH="1">
            <a:off x="2762325" y="1824075"/>
            <a:ext cx="3457500" cy="6471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4" name="Google Shape;214;p32"/>
          <p:cNvCxnSpPr>
            <a:endCxn id="207" idx="0"/>
          </p:cNvCxnSpPr>
          <p:nvPr/>
        </p:nvCxnSpPr>
        <p:spPr>
          <a:xfrm flipH="1">
            <a:off x="4376737" y="2156675"/>
            <a:ext cx="1824000" cy="1222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5" name="Google Shape;215;p32"/>
          <p:cNvCxnSpPr>
            <a:endCxn id="208" idx="0"/>
          </p:cNvCxnSpPr>
          <p:nvPr/>
        </p:nvCxnSpPr>
        <p:spPr>
          <a:xfrm flipH="1">
            <a:off x="5601587" y="2385275"/>
            <a:ext cx="608700" cy="994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33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22" name="Google Shape;222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33978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33"/>
          <p:cNvSpPr txBox="1"/>
          <p:nvPr/>
        </p:nvSpPr>
        <p:spPr>
          <a:xfrm>
            <a:off x="1628775" y="428625"/>
            <a:ext cx="1259100" cy="5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1800">
                <a:latin typeface="Calibri"/>
                <a:ea typeface="Calibri"/>
                <a:cs typeface="Calibri"/>
                <a:sym typeface="Calibri"/>
              </a:rPr>
              <a:t>Globals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4" name="Google Shape;224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87875" y="4750"/>
            <a:ext cx="3455775" cy="5133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116</Words>
  <Application>Microsoft Office PowerPoint</Application>
  <PresentationFormat>Экран (16:9)</PresentationFormat>
  <Paragraphs>48</Paragraphs>
  <Slides>13</Slides>
  <Notes>13</Notes>
  <HiddenSlides>0</HiddenSlides>
  <MMClips>0</MMClips>
  <ScaleCrop>false</ScaleCrop>
  <HeadingPairs>
    <vt:vector size="4" baseType="variant">
      <vt:variant>
        <vt:lpstr>Тема</vt:lpstr>
      </vt:variant>
      <vt:variant>
        <vt:i4>2</vt:i4>
      </vt:variant>
      <vt:variant>
        <vt:lpstr>Заголовки слайдов</vt:lpstr>
      </vt:variant>
      <vt:variant>
        <vt:i4>13</vt:i4>
      </vt:variant>
    </vt:vector>
  </HeadingPairs>
  <TitlesOfParts>
    <vt:vector size="15" baseType="lpstr">
      <vt:lpstr>Simple Light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Администратор</dc:creator>
  <cp:lastModifiedBy>GYPNORION</cp:lastModifiedBy>
  <cp:revision>1</cp:revision>
  <dcterms:modified xsi:type="dcterms:W3CDTF">2019-04-24T19:10:44Z</dcterms:modified>
</cp:coreProperties>
</file>